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6600" cy="575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2022-12-27T15:43:49Z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